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Relationship Id="rId16" Type="http://schemas.openxmlformats.org/officeDocument/2006/relationships/image" Target="../media/image282.png"/><Relationship Id="rId17" Type="http://schemas.openxmlformats.org/officeDocument/2006/relationships/image" Target="../media/image283.png"/><Relationship Id="rId18" Type="http://schemas.openxmlformats.org/officeDocument/2006/relationships/image" Target="../media/image2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Relationship Id="rId18" Type="http://schemas.openxmlformats.org/officeDocument/2006/relationships/image" Target="../media/image3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Relationship Id="rId12" Type="http://schemas.openxmlformats.org/officeDocument/2006/relationships/image" Target="../media/image335.png"/><Relationship Id="rId13" Type="http://schemas.openxmlformats.org/officeDocument/2006/relationships/image" Target="../media/image336.png"/><Relationship Id="rId14" Type="http://schemas.openxmlformats.org/officeDocument/2006/relationships/image" Target="../media/image337.png"/><Relationship Id="rId15" Type="http://schemas.openxmlformats.org/officeDocument/2006/relationships/image" Target="../media/image338.png"/><Relationship Id="rId16" Type="http://schemas.openxmlformats.org/officeDocument/2006/relationships/image" Target="../media/image339.png"/><Relationship Id="rId17" Type="http://schemas.openxmlformats.org/officeDocument/2006/relationships/image" Target="../media/image340.png"/><Relationship Id="rId18" Type="http://schemas.openxmlformats.org/officeDocument/2006/relationships/image" Target="../media/image341.png"/><Relationship Id="rId19" Type="http://schemas.openxmlformats.org/officeDocument/2006/relationships/image" Target="../media/image342.png"/><Relationship Id="rId20" Type="http://schemas.openxmlformats.org/officeDocument/2006/relationships/image" Target="../media/image343.png"/><Relationship Id="rId21" Type="http://schemas.openxmlformats.org/officeDocument/2006/relationships/image" Target="../media/image34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Relationship Id="rId17" Type="http://schemas.openxmlformats.org/officeDocument/2006/relationships/image" Target="../media/image360.png"/><Relationship Id="rId18" Type="http://schemas.openxmlformats.org/officeDocument/2006/relationships/image" Target="../media/image361.png"/><Relationship Id="rId19" Type="http://schemas.openxmlformats.org/officeDocument/2006/relationships/image" Target="../media/image362.png"/><Relationship Id="rId20" Type="http://schemas.openxmlformats.org/officeDocument/2006/relationships/image" Target="../media/image363.png"/><Relationship Id="rId21" Type="http://schemas.openxmlformats.org/officeDocument/2006/relationships/image" Target="../media/image364.png"/><Relationship Id="rId22" Type="http://schemas.openxmlformats.org/officeDocument/2006/relationships/image" Target="../media/image36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Relationship Id="rId12" Type="http://schemas.openxmlformats.org/officeDocument/2006/relationships/image" Target="../media/image3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Relationship Id="rId29" Type="http://schemas.openxmlformats.org/officeDocument/2006/relationships/image" Target="../media/image51.png"/><Relationship Id="rId30" Type="http://schemas.openxmlformats.org/officeDocument/2006/relationships/image" Target="../media/image52.png"/><Relationship Id="rId31" Type="http://schemas.openxmlformats.org/officeDocument/2006/relationships/image" Target="../media/image53.png"/><Relationship Id="rId32" Type="http://schemas.openxmlformats.org/officeDocument/2006/relationships/image" Target="../media/image5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389.png"/><Relationship Id="rId15" Type="http://schemas.openxmlformats.org/officeDocument/2006/relationships/image" Target="../media/image390.png"/><Relationship Id="rId16" Type="http://schemas.openxmlformats.org/officeDocument/2006/relationships/image" Target="../media/image391.png"/><Relationship Id="rId17" Type="http://schemas.openxmlformats.org/officeDocument/2006/relationships/image" Target="../media/image392.png"/><Relationship Id="rId18" Type="http://schemas.openxmlformats.org/officeDocument/2006/relationships/image" Target="../media/image393.png"/><Relationship Id="rId19" Type="http://schemas.openxmlformats.org/officeDocument/2006/relationships/image" Target="../media/image394.png"/><Relationship Id="rId20" Type="http://schemas.openxmlformats.org/officeDocument/2006/relationships/image" Target="../media/image395.png"/><Relationship Id="rId21" Type="http://schemas.openxmlformats.org/officeDocument/2006/relationships/image" Target="../media/image396.png"/><Relationship Id="rId22" Type="http://schemas.openxmlformats.org/officeDocument/2006/relationships/image" Target="../media/image397.png"/><Relationship Id="rId23" Type="http://schemas.openxmlformats.org/officeDocument/2006/relationships/image" Target="../media/image398.png"/><Relationship Id="rId24" Type="http://schemas.openxmlformats.org/officeDocument/2006/relationships/image" Target="../media/image399.png"/><Relationship Id="rId25" Type="http://schemas.openxmlformats.org/officeDocument/2006/relationships/image" Target="../media/image400.png"/><Relationship Id="rId26" Type="http://schemas.openxmlformats.org/officeDocument/2006/relationships/image" Target="../media/image401.png"/><Relationship Id="rId27" Type="http://schemas.openxmlformats.org/officeDocument/2006/relationships/image" Target="../media/image40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418.png"/><Relationship Id="rId18" Type="http://schemas.openxmlformats.org/officeDocument/2006/relationships/image" Target="../media/image419.png"/><Relationship Id="rId19" Type="http://schemas.openxmlformats.org/officeDocument/2006/relationships/image" Target="../media/image420.png"/><Relationship Id="rId20" Type="http://schemas.openxmlformats.org/officeDocument/2006/relationships/image" Target="../media/image421.png"/><Relationship Id="rId21" Type="http://schemas.openxmlformats.org/officeDocument/2006/relationships/image" Target="../media/image422.png"/><Relationship Id="rId22" Type="http://schemas.openxmlformats.org/officeDocument/2006/relationships/image" Target="../media/image423.png"/><Relationship Id="rId23" Type="http://schemas.openxmlformats.org/officeDocument/2006/relationships/image" Target="../media/image424.png"/><Relationship Id="rId24" Type="http://schemas.openxmlformats.org/officeDocument/2006/relationships/image" Target="../media/image425.png"/><Relationship Id="rId25" Type="http://schemas.openxmlformats.org/officeDocument/2006/relationships/image" Target="../media/image426.png"/><Relationship Id="rId26" Type="http://schemas.openxmlformats.org/officeDocument/2006/relationships/image" Target="../media/image427.png"/><Relationship Id="rId27" Type="http://schemas.openxmlformats.org/officeDocument/2006/relationships/image" Target="../media/image42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Relationship Id="rId9" Type="http://schemas.openxmlformats.org/officeDocument/2006/relationships/image" Target="../media/image436.png"/><Relationship Id="rId10" Type="http://schemas.openxmlformats.org/officeDocument/2006/relationships/image" Target="../media/image437.png"/><Relationship Id="rId11" Type="http://schemas.openxmlformats.org/officeDocument/2006/relationships/image" Target="../media/image438.png"/><Relationship Id="rId12" Type="http://schemas.openxmlformats.org/officeDocument/2006/relationships/image" Target="../media/image439.png"/><Relationship Id="rId13" Type="http://schemas.openxmlformats.org/officeDocument/2006/relationships/image" Target="../media/image440.png"/><Relationship Id="rId14" Type="http://schemas.openxmlformats.org/officeDocument/2006/relationships/image" Target="../media/image441.png"/><Relationship Id="rId15" Type="http://schemas.openxmlformats.org/officeDocument/2006/relationships/image" Target="../media/image442.png"/><Relationship Id="rId16" Type="http://schemas.openxmlformats.org/officeDocument/2006/relationships/image" Target="../media/image443.png"/><Relationship Id="rId17" Type="http://schemas.openxmlformats.org/officeDocument/2006/relationships/image" Target="../media/image444.png"/><Relationship Id="rId18" Type="http://schemas.openxmlformats.org/officeDocument/2006/relationships/image" Target="../media/image44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2" Type="http://schemas.openxmlformats.org/officeDocument/2006/relationships/image" Target="../media/image45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png"/><Relationship Id="rId11" Type="http://schemas.openxmlformats.org/officeDocument/2006/relationships/image" Target="../media/image466.png"/><Relationship Id="rId12" Type="http://schemas.openxmlformats.org/officeDocument/2006/relationships/image" Target="../media/image467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Relationship Id="rId16" Type="http://schemas.openxmlformats.org/officeDocument/2006/relationships/image" Target="../media/image471.png"/><Relationship Id="rId17" Type="http://schemas.openxmlformats.org/officeDocument/2006/relationships/image" Target="../media/image472.png"/><Relationship Id="rId18" Type="http://schemas.openxmlformats.org/officeDocument/2006/relationships/image" Target="../media/image473.png"/><Relationship Id="rId19" Type="http://schemas.openxmlformats.org/officeDocument/2006/relationships/image" Target="../media/image47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6.png"/><Relationship Id="rId14" Type="http://schemas.openxmlformats.org/officeDocument/2006/relationships/image" Target="../media/image487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26" Type="http://schemas.openxmlformats.org/officeDocument/2006/relationships/image" Target="../media/image92.png"/><Relationship Id="rId27" Type="http://schemas.openxmlformats.org/officeDocument/2006/relationships/image" Target="../media/image93.png"/><Relationship Id="rId28" Type="http://schemas.openxmlformats.org/officeDocument/2006/relationships/image" Target="../media/image94.png"/><Relationship Id="rId29" Type="http://schemas.openxmlformats.org/officeDocument/2006/relationships/image" Target="../media/image95.png"/><Relationship Id="rId30" Type="http://schemas.openxmlformats.org/officeDocument/2006/relationships/image" Target="../media/image96.png"/><Relationship Id="rId31" Type="http://schemas.openxmlformats.org/officeDocument/2006/relationships/image" Target="../media/image97.png"/><Relationship Id="rId32" Type="http://schemas.openxmlformats.org/officeDocument/2006/relationships/image" Target="../media/image98.png"/><Relationship Id="rId33" Type="http://schemas.openxmlformats.org/officeDocument/2006/relationships/image" Target="../media/image99.png"/><Relationship Id="rId34" Type="http://schemas.openxmlformats.org/officeDocument/2006/relationships/image" Target="../media/image100.png"/><Relationship Id="rId35" Type="http://schemas.openxmlformats.org/officeDocument/2006/relationships/image" Target="../media/image10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38.png"/><Relationship Id="rId23" Type="http://schemas.openxmlformats.org/officeDocument/2006/relationships/image" Target="../media/image139.png"/><Relationship Id="rId24" Type="http://schemas.openxmlformats.org/officeDocument/2006/relationships/image" Target="../media/image140.png"/><Relationship Id="rId25" Type="http://schemas.openxmlformats.org/officeDocument/2006/relationships/image" Target="../media/image141.png"/><Relationship Id="rId26" Type="http://schemas.openxmlformats.org/officeDocument/2006/relationships/image" Target="../media/image142.png"/><Relationship Id="rId27" Type="http://schemas.openxmlformats.org/officeDocument/2006/relationships/image" Target="../media/image143.png"/><Relationship Id="rId28" Type="http://schemas.openxmlformats.org/officeDocument/2006/relationships/image" Target="../media/image144.png"/><Relationship Id="rId29" Type="http://schemas.openxmlformats.org/officeDocument/2006/relationships/image" Target="../media/image145.png"/><Relationship Id="rId30" Type="http://schemas.openxmlformats.org/officeDocument/2006/relationships/image" Target="../media/image146.png"/><Relationship Id="rId31" Type="http://schemas.openxmlformats.org/officeDocument/2006/relationships/image" Target="../media/image147.png"/><Relationship Id="rId32" Type="http://schemas.openxmlformats.org/officeDocument/2006/relationships/image" Target="../media/image148.png"/><Relationship Id="rId33" Type="http://schemas.openxmlformats.org/officeDocument/2006/relationships/image" Target="../media/image149.png"/><Relationship Id="rId34" Type="http://schemas.openxmlformats.org/officeDocument/2006/relationships/image" Target="../media/image150.png"/><Relationship Id="rId35" Type="http://schemas.openxmlformats.org/officeDocument/2006/relationships/image" Target="../media/image151.png"/><Relationship Id="rId36" Type="http://schemas.openxmlformats.org/officeDocument/2006/relationships/image" Target="../media/image1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Relationship Id="rId22" Type="http://schemas.openxmlformats.org/officeDocument/2006/relationships/image" Target="../media/image214.png"/><Relationship Id="rId23" Type="http://schemas.openxmlformats.org/officeDocument/2006/relationships/image" Target="../media/image2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3754" y="-1126333"/>
            <a:ext cx="4656675" cy="2252666"/>
            <a:chOff x="3683754" y="-1126333"/>
            <a:chExt cx="4656675" cy="22526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880000">
              <a:off x="3683754" y="-1126333"/>
              <a:ext cx="4656675" cy="2252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34069" y="7866165"/>
            <a:ext cx="9484052" cy="4587910"/>
            <a:chOff x="-4534069" y="7866165"/>
            <a:chExt cx="9484052" cy="4587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4534069" y="7866165"/>
              <a:ext cx="9484052" cy="4587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160002" y="6968335"/>
            <a:ext cx="8303791" cy="2148855"/>
            <a:chOff x="-5160002" y="6968335"/>
            <a:chExt cx="8303791" cy="2148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5160002" y="6968335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4089" y="-17016"/>
            <a:ext cx="5537112" cy="1432894"/>
            <a:chOff x="11364089" y="-17016"/>
            <a:chExt cx="5537112" cy="1432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1364089" y="-17016"/>
              <a:ext cx="5537112" cy="1432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2770" y="1411592"/>
            <a:ext cx="7742835" cy="3745596"/>
            <a:chOff x="14382770" y="1411592"/>
            <a:chExt cx="7742835" cy="37455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">
              <a:off x="14382770" y="1411592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511" y="-1797817"/>
            <a:ext cx="3946653" cy="3711945"/>
            <a:chOff x="1397511" y="-1797817"/>
            <a:chExt cx="3946653" cy="371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">
              <a:off x="1397511" y="-1797817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320148" y="-1409197"/>
            <a:ext cx="4492755" cy="4991950"/>
            <a:chOff x="-1320148" y="-1409197"/>
            <a:chExt cx="4492755" cy="4991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60000">
              <a:off x="-1320148" y="-1409197"/>
              <a:ext cx="4492755" cy="499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83" y="7732660"/>
            <a:ext cx="3724679" cy="3503173"/>
            <a:chOff x="11682583" y="7732660"/>
            <a:chExt cx="3724679" cy="3503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">
              <a:off x="11682583" y="7732660"/>
              <a:ext cx="3724679" cy="3503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07769" y="7007937"/>
            <a:ext cx="4523579" cy="5113295"/>
            <a:chOff x="13707769" y="7007937"/>
            <a:chExt cx="4523579" cy="51132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7769" y="7007937"/>
              <a:ext cx="4523579" cy="5113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41489" y="3477705"/>
            <a:ext cx="12937947" cy="57966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833273" y="604097"/>
            <a:ext cx="4650695" cy="817992"/>
            <a:chOff x="6833273" y="604097"/>
            <a:chExt cx="4650695" cy="8179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33273" y="604097"/>
              <a:ext cx="4650695" cy="81799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29410" y="2324950"/>
            <a:ext cx="5770930" cy="137139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128737" y="3340440"/>
            <a:ext cx="6028235" cy="79212"/>
            <a:chOff x="6128737" y="3340440"/>
            <a:chExt cx="6028235" cy="792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28737" y="3340440"/>
              <a:ext cx="6028235" cy="792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144501" y="2319286"/>
            <a:ext cx="6028235" cy="79212"/>
            <a:chOff x="6144501" y="2319286"/>
            <a:chExt cx="6028235" cy="792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44501" y="2319286"/>
              <a:ext cx="6028235" cy="7921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93562" y="682627"/>
            <a:ext cx="3785109" cy="80274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245822" y="-1151795"/>
            <a:ext cx="4560680" cy="4560680"/>
            <a:chOff x="14245822" y="-1151795"/>
            <a:chExt cx="4560680" cy="45606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160000">
              <a:off x="14245822" y="-1151795"/>
              <a:ext cx="4560680" cy="45606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7243" y="7632683"/>
            <a:ext cx="4139470" cy="4599411"/>
            <a:chOff x="1117243" y="7632683"/>
            <a:chExt cx="4139470" cy="45994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700000">
              <a:off x="1117243" y="7632683"/>
              <a:ext cx="4139470" cy="45994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12522" y="6710652"/>
            <a:ext cx="4028823" cy="612709"/>
            <a:chOff x="13112522" y="6710652"/>
            <a:chExt cx="4028823" cy="61270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12522" y="6710652"/>
              <a:ext cx="4028823" cy="61270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181275" y="6754191"/>
            <a:ext cx="3931076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48630" y="8630460"/>
            <a:ext cx="1871686" cy="3840380"/>
            <a:chOff x="15948630" y="8630460"/>
            <a:chExt cx="1871686" cy="3840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0">
              <a:off x="15948630" y="8630460"/>
              <a:ext cx="1871686" cy="3840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44141" y="893502"/>
            <a:ext cx="3822268" cy="1717733"/>
            <a:chOff x="-1644141" y="893502"/>
            <a:chExt cx="3822268" cy="1717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0">
              <a:off x="-1644141" y="893502"/>
              <a:ext cx="3822268" cy="1717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47" y="-581420"/>
            <a:ext cx="1594776" cy="2793234"/>
            <a:chOff x="178847" y="-581420"/>
            <a:chExt cx="1594776" cy="279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847" y="-581420"/>
              <a:ext cx="1594776" cy="279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3275" y="1756103"/>
            <a:ext cx="7776695" cy="33615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659" y="4827608"/>
            <a:ext cx="7123596" cy="2061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74686" y="9207237"/>
            <a:ext cx="1461830" cy="1461830"/>
            <a:chOff x="15074686" y="9207237"/>
            <a:chExt cx="1461830" cy="14618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740000">
              <a:off x="15074686" y="9207237"/>
              <a:ext cx="1461830" cy="14618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6848" y="6946608"/>
            <a:ext cx="6808550" cy="714095"/>
            <a:chOff x="2006848" y="6946608"/>
            <a:chExt cx="6808550" cy="714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6848" y="6946608"/>
              <a:ext cx="6808550" cy="7140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9988" y="7067661"/>
            <a:ext cx="4517247" cy="5663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43738" y="1929676"/>
            <a:ext cx="7055490" cy="3213181"/>
            <a:chOff x="9743738" y="1929676"/>
            <a:chExt cx="7055490" cy="32131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3738" y="1929676"/>
              <a:ext cx="7055490" cy="32131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43738" y="5503743"/>
            <a:ext cx="7055490" cy="3213181"/>
            <a:chOff x="9743738" y="5503743"/>
            <a:chExt cx="7055490" cy="32131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3738" y="5503743"/>
              <a:ext cx="7055490" cy="3213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910" y="0"/>
            <a:ext cx="8961801" cy="10332154"/>
            <a:chOff x="-1608910" y="0"/>
            <a:chExt cx="8961801" cy="10332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910" y="0"/>
              <a:ext cx="8961801" cy="10332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99593" y="-1189183"/>
            <a:ext cx="3132694" cy="3732063"/>
            <a:chOff x="3299593" y="-1189183"/>
            <a:chExt cx="3132694" cy="3732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3299593" y="-1189183"/>
              <a:ext cx="3132694" cy="3732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90909" y="4988715"/>
            <a:ext cx="14313300" cy="5438424"/>
            <a:chOff x="-590909" y="4988715"/>
            <a:chExt cx="14313300" cy="54384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566442" y="2169944"/>
              <a:ext cx="28628571" cy="1088571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0909" y="4988715"/>
              <a:ext cx="14313300" cy="5438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2279" y="6959860"/>
            <a:ext cx="1806980" cy="551605"/>
            <a:chOff x="1842279" y="6959860"/>
            <a:chExt cx="1806980" cy="5516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2279" y="6959860"/>
              <a:ext cx="1806980" cy="5516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42279" y="7738375"/>
            <a:ext cx="1806980" cy="551605"/>
            <a:chOff x="1842279" y="7738375"/>
            <a:chExt cx="1806980" cy="5516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2279" y="7738375"/>
              <a:ext cx="1806980" cy="5516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2279" y="8516891"/>
            <a:ext cx="1806980" cy="551605"/>
            <a:chOff x="1842279" y="8516891"/>
            <a:chExt cx="1806980" cy="5516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2279" y="8516891"/>
              <a:ext cx="1806980" cy="5516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08483" y="-109398"/>
            <a:ext cx="1516274" cy="1749843"/>
            <a:chOff x="14808483" y="-109398"/>
            <a:chExt cx="1516274" cy="17498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20000">
              <a:off x="14808483" y="-109398"/>
              <a:ext cx="1516274" cy="17498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1743" y="1396029"/>
            <a:ext cx="10910465" cy="22722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7122" y="3202303"/>
            <a:ext cx="9026189" cy="13860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41730" y="5666854"/>
            <a:ext cx="9177733" cy="12065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13820" y="6964716"/>
            <a:ext cx="1501181" cy="6171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01021" y="6904078"/>
            <a:ext cx="9342327" cy="70855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66535" y="7743230"/>
            <a:ext cx="1428167" cy="6171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01021" y="7682592"/>
            <a:ext cx="9217067" cy="70855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45344" y="8521754"/>
            <a:ext cx="1524338" cy="6171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01021" y="8489687"/>
            <a:ext cx="8203114" cy="7341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343176" y="-272402"/>
            <a:ext cx="5117812" cy="5117812"/>
            <a:chOff x="14343176" y="-272402"/>
            <a:chExt cx="5117812" cy="51178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43176" y="-272402"/>
              <a:ext cx="5117812" cy="51178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61319" y="8381817"/>
            <a:ext cx="2590359" cy="3085965"/>
            <a:chOff x="14661319" y="8381817"/>
            <a:chExt cx="2590359" cy="308596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14661319" y="8381817"/>
              <a:ext cx="2590359" cy="30859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488230" y="8509480"/>
            <a:ext cx="1109656" cy="2488464"/>
            <a:chOff x="16488230" y="8509480"/>
            <a:chExt cx="1109656" cy="24884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040000">
              <a:off x="16488230" y="8509480"/>
              <a:ext cx="1109656" cy="24884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703259" y="6660706"/>
            <a:ext cx="1823008" cy="4088196"/>
            <a:chOff x="16703259" y="6660706"/>
            <a:chExt cx="1823008" cy="40881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03259" y="6660706"/>
              <a:ext cx="1823008" cy="40881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42787" y="5683358"/>
            <a:ext cx="1840983" cy="2193214"/>
            <a:chOff x="16742787" y="5683358"/>
            <a:chExt cx="1840983" cy="21932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100000">
              <a:off x="16742787" y="5683358"/>
              <a:ext cx="1840983" cy="21932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85498" y="2286504"/>
            <a:ext cx="867173" cy="779216"/>
            <a:chOff x="14185498" y="2286504"/>
            <a:chExt cx="867173" cy="7792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85498" y="2286504"/>
              <a:ext cx="867173" cy="7792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77937" y="6927071"/>
            <a:ext cx="2390972" cy="2390972"/>
            <a:chOff x="15477937" y="6927071"/>
            <a:chExt cx="2390972" cy="239097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77937" y="6927071"/>
              <a:ext cx="2390972" cy="2390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6348" y="6565203"/>
            <a:ext cx="8223221" cy="2259914"/>
            <a:chOff x="12666348" y="6565203"/>
            <a:chExt cx="8223221" cy="22599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920000">
              <a:off x="12666348" y="6565203"/>
              <a:ext cx="8223221" cy="22599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82042" y="-2600893"/>
            <a:ext cx="9646893" cy="10434488"/>
            <a:chOff x="-2782042" y="-2600893"/>
            <a:chExt cx="9646893" cy="10434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82042" y="-2600893"/>
              <a:ext cx="9646893" cy="10434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4325" y="-696170"/>
            <a:ext cx="2054408" cy="2054408"/>
            <a:chOff x="4314325" y="-696170"/>
            <a:chExt cx="2054408" cy="20544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4314325" y="-696170"/>
              <a:ext cx="2054408" cy="20544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1178" y="5260211"/>
            <a:ext cx="1210611" cy="774791"/>
            <a:chOff x="8091178" y="5260211"/>
            <a:chExt cx="1210611" cy="774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1178" y="5260211"/>
              <a:ext cx="1210611" cy="774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1178" y="6920369"/>
            <a:ext cx="1210611" cy="774791"/>
            <a:chOff x="8091178" y="6920369"/>
            <a:chExt cx="1210611" cy="774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1178" y="6920369"/>
              <a:ext cx="1210611" cy="774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4723" y="7754138"/>
            <a:ext cx="2954489" cy="2954489"/>
            <a:chOff x="514723" y="7754138"/>
            <a:chExt cx="2954489" cy="29544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520000">
              <a:off x="514723" y="7754138"/>
              <a:ext cx="2954489" cy="29544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56369" y="1643568"/>
            <a:ext cx="5108482" cy="5657234"/>
            <a:chOff x="1756369" y="1643568"/>
            <a:chExt cx="5108482" cy="56572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6369" y="1643568"/>
              <a:ext cx="5108482" cy="56572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77066" y="5332849"/>
            <a:ext cx="1001026" cy="7312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64630" y="5332846"/>
            <a:ext cx="6855235" cy="14300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72532" y="7136434"/>
            <a:ext cx="1069689" cy="4571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9537" y="6990642"/>
            <a:ext cx="6202375" cy="7312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568211" y="7930253"/>
            <a:ext cx="3259140" cy="3013828"/>
            <a:chOff x="-568211" y="7930253"/>
            <a:chExt cx="3259140" cy="30138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68211" y="7930253"/>
              <a:ext cx="3259140" cy="301382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1351" y="2281769"/>
            <a:ext cx="5421517" cy="47617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39988" y="911201"/>
            <a:ext cx="2660808" cy="314933"/>
            <a:chOff x="2939988" y="911201"/>
            <a:chExt cx="2660808" cy="3149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2939988" y="911201"/>
              <a:ext cx="2660808" cy="3149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46084" y="1506282"/>
            <a:ext cx="8051570" cy="3359230"/>
            <a:chOff x="8046084" y="1506282"/>
            <a:chExt cx="8051570" cy="335923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46084" y="1506282"/>
              <a:ext cx="8051570" cy="3359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187847"/>
            <a:ext cx="1568697" cy="4272515"/>
            <a:chOff x="0" y="4187847"/>
            <a:chExt cx="1568697" cy="42725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87847"/>
              <a:ext cx="1568697" cy="4272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442" y="8683104"/>
            <a:ext cx="3445267" cy="1971962"/>
            <a:chOff x="-48442" y="8683104"/>
            <a:chExt cx="3445267" cy="19719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60000">
              <a:off x="-48442" y="8683104"/>
              <a:ext cx="3445267" cy="1971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3564" y="6265658"/>
            <a:ext cx="1994525" cy="2712200"/>
            <a:chOff x="1393564" y="6265658"/>
            <a:chExt cx="1994525" cy="2712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3564" y="6265658"/>
              <a:ext cx="1994525" cy="27122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26064" y="3615218"/>
            <a:ext cx="10606016" cy="1745616"/>
            <a:chOff x="3026064" y="3615218"/>
            <a:chExt cx="10606016" cy="1745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6064" y="3615218"/>
              <a:ext cx="10606016" cy="17456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6226" y="3486293"/>
            <a:ext cx="1217884" cy="16001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48500" y="5344706"/>
            <a:ext cx="12200985" cy="5438424"/>
            <a:chOff x="4248500" y="5344706"/>
            <a:chExt cx="12200985" cy="54384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69890" y="2525936"/>
              <a:ext cx="24409524" cy="1088571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8500" y="5344706"/>
              <a:ext cx="12200985" cy="54384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05777" y="5488153"/>
            <a:ext cx="1426770" cy="18745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8283" y="1355854"/>
            <a:ext cx="11691907" cy="22012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75865" y="3678598"/>
            <a:ext cx="8884815" cy="14368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70006" y="5749577"/>
            <a:ext cx="8974140" cy="22945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04687" y="8178668"/>
            <a:ext cx="9809385" cy="5170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43631" y="7900318"/>
            <a:ext cx="9931034" cy="162365"/>
            <a:chOff x="5843631" y="7900318"/>
            <a:chExt cx="9931034" cy="1623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43631" y="7900318"/>
              <a:ext cx="9931034" cy="1623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00708" y="1645855"/>
            <a:ext cx="3049579" cy="3330746"/>
            <a:chOff x="13800708" y="1645855"/>
            <a:chExt cx="3049579" cy="33307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00708" y="1645855"/>
              <a:ext cx="3049579" cy="33307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27810" y="5035350"/>
            <a:ext cx="3323917" cy="6820110"/>
            <a:chOff x="15027810" y="5035350"/>
            <a:chExt cx="3323917" cy="6820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60000">
              <a:off x="15027810" y="5035350"/>
              <a:ext cx="3323917" cy="68201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7638" y="-1679868"/>
            <a:ext cx="3008082" cy="5611730"/>
            <a:chOff x="-167638" y="-1679868"/>
            <a:chExt cx="3008082" cy="5611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960000">
              <a:off x="-167638" y="-1679868"/>
              <a:ext cx="3008082" cy="5611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62592" y="930949"/>
            <a:ext cx="4707777" cy="6171429"/>
            <a:chOff x="14962592" y="930949"/>
            <a:chExt cx="4707777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14962592" y="930949"/>
              <a:ext cx="470777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42443" y="0"/>
            <a:ext cx="5213166" cy="5213166"/>
            <a:chOff x="13542443" y="0"/>
            <a:chExt cx="5213166" cy="52131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2443" y="0"/>
              <a:ext cx="5213166" cy="5213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57414" y="1663690"/>
            <a:ext cx="6057143" cy="7238095"/>
            <a:chOff x="10657414" y="1663690"/>
            <a:chExt cx="6057143" cy="72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7414" y="1663690"/>
              <a:ext cx="6057143" cy="72380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4430" y="2101707"/>
            <a:ext cx="7338803" cy="34567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9237" y="5449164"/>
            <a:ext cx="7812245" cy="26722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491838" y="980014"/>
            <a:ext cx="1881834" cy="3287039"/>
            <a:chOff x="-491838" y="980014"/>
            <a:chExt cx="1881834" cy="32870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860000">
              <a:off x="-491838" y="980014"/>
              <a:ext cx="1881834" cy="328703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5986" y="2389434"/>
            <a:ext cx="5196200" cy="328277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6698" y="5625275"/>
            <a:ext cx="5196200" cy="19825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187847"/>
            <a:ext cx="1568697" cy="4272515"/>
            <a:chOff x="0" y="4187847"/>
            <a:chExt cx="1568697" cy="42725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87847"/>
              <a:ext cx="1568697" cy="4272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442" y="8683104"/>
            <a:ext cx="3445267" cy="1971962"/>
            <a:chOff x="-48442" y="8683104"/>
            <a:chExt cx="3445267" cy="19719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60000">
              <a:off x="-48442" y="8683104"/>
              <a:ext cx="3445267" cy="1971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3564" y="6265658"/>
            <a:ext cx="1994525" cy="2712200"/>
            <a:chOff x="1393564" y="6265658"/>
            <a:chExt cx="1994525" cy="2712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3564" y="6265658"/>
              <a:ext cx="1994525" cy="27122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26064" y="3615218"/>
            <a:ext cx="10774645" cy="1745616"/>
            <a:chOff x="3026064" y="3615218"/>
            <a:chExt cx="10774645" cy="1745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6064" y="3615218"/>
              <a:ext cx="10774645" cy="17456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6226" y="3486293"/>
            <a:ext cx="1217884" cy="16001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48500" y="5344706"/>
            <a:ext cx="12200985" cy="5438424"/>
            <a:chOff x="4248500" y="5344706"/>
            <a:chExt cx="12200985" cy="54384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69890" y="2525936"/>
              <a:ext cx="24409524" cy="1088571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8500" y="5344706"/>
              <a:ext cx="12200985" cy="54384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05777" y="5488153"/>
            <a:ext cx="1426770" cy="18745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8283" y="1355854"/>
            <a:ext cx="8906817" cy="22734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75865" y="3678598"/>
            <a:ext cx="9582290" cy="14368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04687" y="8178668"/>
            <a:ext cx="5918484" cy="5028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43631" y="7900318"/>
            <a:ext cx="9931034" cy="162365"/>
            <a:chOff x="5843631" y="7900318"/>
            <a:chExt cx="9931034" cy="1623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43631" y="7900318"/>
              <a:ext cx="9931034" cy="1623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61847" y="5430980"/>
            <a:ext cx="4487146" cy="2479542"/>
            <a:chOff x="5861847" y="5430980"/>
            <a:chExt cx="4487146" cy="24795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61847" y="5430980"/>
              <a:ext cx="4487146" cy="247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09148" y="5644369"/>
            <a:ext cx="4487146" cy="1977389"/>
            <a:chOff x="10809148" y="5644369"/>
            <a:chExt cx="4487146" cy="19773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09148" y="5644369"/>
              <a:ext cx="4487146" cy="1977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48630" y="7691685"/>
            <a:ext cx="1871686" cy="3840380"/>
            <a:chOff x="15948630" y="7691685"/>
            <a:chExt cx="1871686" cy="3840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0">
              <a:off x="15948630" y="7691685"/>
              <a:ext cx="1871686" cy="3840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44141" y="893502"/>
            <a:ext cx="3822268" cy="1717733"/>
            <a:chOff x="-1644141" y="893502"/>
            <a:chExt cx="3822268" cy="1717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0">
              <a:off x="-1644141" y="893502"/>
              <a:ext cx="3822268" cy="1717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47" y="-581420"/>
            <a:ext cx="1594776" cy="2793234"/>
            <a:chOff x="178847" y="-581420"/>
            <a:chExt cx="1594776" cy="279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847" y="-581420"/>
              <a:ext cx="1594776" cy="279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3275" y="1756103"/>
            <a:ext cx="8565150" cy="33615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659" y="4827611"/>
            <a:ext cx="6865599" cy="16964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74686" y="9207237"/>
            <a:ext cx="1461830" cy="1461830"/>
            <a:chOff x="15074686" y="9207237"/>
            <a:chExt cx="1461830" cy="14618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740000">
              <a:off x="15074686" y="9207237"/>
              <a:ext cx="1461830" cy="14618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6848" y="6946608"/>
            <a:ext cx="7340091" cy="714095"/>
            <a:chOff x="2006848" y="6946608"/>
            <a:chExt cx="7340091" cy="714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6848" y="6946608"/>
              <a:ext cx="7340091" cy="7140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9992" y="7067658"/>
            <a:ext cx="6513170" cy="5849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42857" y="1487758"/>
            <a:ext cx="6656371" cy="3416039"/>
            <a:chOff x="10142857" y="1487758"/>
            <a:chExt cx="6656371" cy="34160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42857" y="1487758"/>
              <a:ext cx="6656371" cy="34160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42857" y="5142857"/>
            <a:ext cx="6656371" cy="3151428"/>
            <a:chOff x="10142857" y="5142857"/>
            <a:chExt cx="6656371" cy="31514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42857" y="5142857"/>
              <a:ext cx="6656371" cy="3151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23334" y="606318"/>
            <a:ext cx="1459381" cy="15155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44257" y="4872647"/>
            <a:ext cx="6259001" cy="17627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4780" y="6042496"/>
              <a:ext cx="14571429" cy="384761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76277" y="7320766"/>
            <a:ext cx="6920571" cy="12558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48248" y="2041838"/>
            <a:ext cx="4934159" cy="31643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78152" y="2324372"/>
            <a:ext cx="7009084" cy="20342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025442" y="4610211"/>
            <a:ext cx="6624188" cy="4223197"/>
            <a:chOff x="2025442" y="4610211"/>
            <a:chExt cx="6624188" cy="42231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25442" y="4610211"/>
              <a:ext cx="6624188" cy="4223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23334" y="606318"/>
            <a:ext cx="1434543" cy="15155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44257" y="4872647"/>
            <a:ext cx="6061330" cy="12558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4780" y="6042496"/>
              <a:ext cx="14571429" cy="384761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76276" y="7320762"/>
            <a:ext cx="7109857" cy="12558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98555" y="2021822"/>
            <a:ext cx="4934159" cy="31643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13138" y="2304355"/>
            <a:ext cx="6091416" cy="20342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37687" y="4348874"/>
            <a:ext cx="7144971" cy="4484534"/>
            <a:chOff x="1637687" y="4348874"/>
            <a:chExt cx="7144971" cy="44845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7687" y="4348874"/>
              <a:ext cx="7144971" cy="44845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42460" y="5476861"/>
            <a:ext cx="3090915" cy="1009282"/>
            <a:chOff x="12442460" y="5476861"/>
            <a:chExt cx="3090915" cy="10092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42460" y="5476861"/>
              <a:ext cx="3090915" cy="1009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48630" y="7691685"/>
            <a:ext cx="1871686" cy="3840380"/>
            <a:chOff x="15948630" y="7691685"/>
            <a:chExt cx="1871686" cy="3840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0">
              <a:off x="15948630" y="7691685"/>
              <a:ext cx="1871686" cy="3840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44141" y="893502"/>
            <a:ext cx="3822268" cy="1717733"/>
            <a:chOff x="-1644141" y="893502"/>
            <a:chExt cx="3822268" cy="1717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0">
              <a:off x="-1644141" y="893502"/>
              <a:ext cx="3822268" cy="1717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47" y="-581420"/>
            <a:ext cx="1594776" cy="2793234"/>
            <a:chOff x="178847" y="-581420"/>
            <a:chExt cx="1594776" cy="279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847" y="-581420"/>
              <a:ext cx="1594776" cy="279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3275" y="1756103"/>
            <a:ext cx="6120375" cy="33615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659" y="4827611"/>
            <a:ext cx="7001214" cy="16964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74686" y="9207237"/>
            <a:ext cx="1461830" cy="1461830"/>
            <a:chOff x="15074686" y="9207237"/>
            <a:chExt cx="1461830" cy="14618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740000">
              <a:off x="15074686" y="9207237"/>
              <a:ext cx="1461830" cy="14618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6848" y="6946608"/>
            <a:ext cx="7717642" cy="714095"/>
            <a:chOff x="2006848" y="6946608"/>
            <a:chExt cx="7717642" cy="714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6848" y="6946608"/>
              <a:ext cx="7717642" cy="7140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9992" y="7067658"/>
            <a:ext cx="6799837" cy="5849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42857" y="1752368"/>
            <a:ext cx="6656371" cy="3151428"/>
            <a:chOff x="10142857" y="1752368"/>
            <a:chExt cx="6656371" cy="31514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42857" y="1752368"/>
              <a:ext cx="6656371" cy="31514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42857" y="5260211"/>
            <a:ext cx="6741616" cy="2974120"/>
            <a:chOff x="10142857" y="5260211"/>
            <a:chExt cx="6741616" cy="29741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42857" y="5260211"/>
              <a:ext cx="6741616" cy="2974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2460" y="9119518"/>
            <a:ext cx="4680138" cy="4680138"/>
            <a:chOff x="6602460" y="9119518"/>
            <a:chExt cx="4680138" cy="4680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2460" y="9119518"/>
              <a:ext cx="4680138" cy="4680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8232" y="-2064076"/>
            <a:ext cx="4677780" cy="4677780"/>
            <a:chOff x="-328232" y="-2064076"/>
            <a:chExt cx="4677780" cy="4677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8232" y="-2064076"/>
              <a:ext cx="4677780" cy="467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4802" y="-1565147"/>
            <a:ext cx="3502451" cy="3502451"/>
            <a:chOff x="14794802" y="-1565147"/>
            <a:chExt cx="3502451" cy="350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4802" y="-1565147"/>
              <a:ext cx="3502451" cy="350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31744" y="2546440"/>
            <a:ext cx="4432728" cy="4432728"/>
            <a:chOff x="-2931744" y="2546440"/>
            <a:chExt cx="4432728" cy="44327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00">
              <a:off x="-2931744" y="2546440"/>
              <a:ext cx="4432728" cy="443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5338" y="8067032"/>
            <a:ext cx="3209434" cy="4291548"/>
            <a:chOff x="9545338" y="8067032"/>
            <a:chExt cx="3209434" cy="4291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5338" y="8067032"/>
              <a:ext cx="3209434" cy="429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584323" y="7330363"/>
            <a:ext cx="5024581" cy="2125398"/>
            <a:chOff x="-2584323" y="7330363"/>
            <a:chExt cx="5024581" cy="2125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84323" y="7330363"/>
              <a:ext cx="5024581" cy="2125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29512" y="3259608"/>
            <a:ext cx="3957052" cy="3957052"/>
            <a:chOff x="15929512" y="3259608"/>
            <a:chExt cx="3957052" cy="39570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29512" y="3259608"/>
              <a:ext cx="3957052" cy="3957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01631" y="8418989"/>
            <a:ext cx="2839845" cy="2220702"/>
            <a:chOff x="-501631" y="8418989"/>
            <a:chExt cx="2839845" cy="2220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01631" y="8418989"/>
              <a:ext cx="2839845" cy="2220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4545" y="-1583666"/>
            <a:ext cx="2600557" cy="3536296"/>
            <a:chOff x="3124545" y="-1583666"/>
            <a:chExt cx="2600557" cy="3536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545" y="-1583666"/>
              <a:ext cx="2600557" cy="3536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0240" y="-491799"/>
            <a:ext cx="1804948" cy="2132551"/>
            <a:chOff x="12300240" y="-491799"/>
            <a:chExt cx="1804948" cy="21325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00240" y="-491799"/>
              <a:ext cx="1804948" cy="21325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4362" y="8847420"/>
            <a:ext cx="5802684" cy="2454535"/>
            <a:chOff x="15724362" y="8847420"/>
            <a:chExt cx="5802684" cy="2454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24362" y="8847420"/>
              <a:ext cx="5802684" cy="24545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91377" y="3582107"/>
            <a:ext cx="1708615" cy="2018733"/>
            <a:chOff x="17191377" y="3582107"/>
            <a:chExt cx="1708615" cy="20187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7191377" y="3582107"/>
              <a:ext cx="1708615" cy="20187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4025" y="1534930"/>
            <a:ext cx="2438057" cy="43021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49166" y="7578595"/>
            <a:ext cx="914286" cy="914286"/>
            <a:chOff x="4949166" y="7578595"/>
            <a:chExt cx="914286" cy="9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9166" y="7578595"/>
              <a:ext cx="914286" cy="9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8173" y="3190269"/>
            <a:ext cx="3177124" cy="95134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48173" y="4316507"/>
            <a:ext cx="2769579" cy="9142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48173" y="5442735"/>
            <a:ext cx="5200966" cy="91426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48173" y="6568964"/>
            <a:ext cx="2790002" cy="91426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48173" y="7695202"/>
            <a:ext cx="8013296" cy="95134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949166" y="6452557"/>
            <a:ext cx="914286" cy="914286"/>
            <a:chOff x="4949166" y="6452557"/>
            <a:chExt cx="914286" cy="9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9166" y="6452557"/>
              <a:ext cx="914286" cy="9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49166" y="5326519"/>
            <a:ext cx="914286" cy="914286"/>
            <a:chOff x="4949166" y="5326519"/>
            <a:chExt cx="914286" cy="9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49166" y="5326519"/>
              <a:ext cx="914286" cy="9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49166" y="4200481"/>
            <a:ext cx="914286" cy="914286"/>
            <a:chOff x="4949166" y="4200481"/>
            <a:chExt cx="914286" cy="91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9166" y="4200481"/>
              <a:ext cx="914286" cy="9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49166" y="3074443"/>
            <a:ext cx="914286" cy="914286"/>
            <a:chOff x="4949166" y="3074443"/>
            <a:chExt cx="914286" cy="9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49166" y="3074443"/>
              <a:ext cx="914286" cy="91428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753413" y="3178469"/>
            <a:ext cx="1047531" cy="73141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753413" y="4299939"/>
            <a:ext cx="1083086" cy="73141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53413" y="5411885"/>
            <a:ext cx="1083086" cy="73141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682477" y="6552403"/>
            <a:ext cx="1166009" cy="73141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753413" y="7683397"/>
            <a:ext cx="1083086" cy="73141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114630" y="776782"/>
            <a:ext cx="3785109" cy="8027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23334" y="606318"/>
            <a:ext cx="1408863" cy="15155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44257" y="4872648"/>
            <a:ext cx="6028916" cy="17627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4780" y="6042496"/>
              <a:ext cx="14571429" cy="384761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76276" y="7320762"/>
            <a:ext cx="6974753" cy="12558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98556" y="2021823"/>
            <a:ext cx="4934159" cy="31643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13137" y="2304356"/>
            <a:ext cx="6091415" cy="20342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22684" y="4610211"/>
            <a:ext cx="7282444" cy="2173936"/>
            <a:chOff x="1222684" y="4610211"/>
            <a:chExt cx="7282444" cy="21739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2684" y="4610211"/>
              <a:ext cx="7282444" cy="217393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77669" y="5130408"/>
            <a:ext cx="6197603" cy="12558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22684" y="6910255"/>
            <a:ext cx="7282444" cy="1923153"/>
            <a:chOff x="1222684" y="6910255"/>
            <a:chExt cx="7282444" cy="192315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2330790" y="6042496"/>
              <a:ext cx="14571429" cy="384761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2684" y="6910255"/>
              <a:ext cx="7282444" cy="192315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0705" y="7320762"/>
            <a:ext cx="6786008" cy="125586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594081" y="6758691"/>
            <a:ext cx="937776" cy="123833"/>
            <a:chOff x="7594081" y="6758691"/>
            <a:chExt cx="937776" cy="12383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759408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1469" y="6758691"/>
            <a:ext cx="937776" cy="123833"/>
            <a:chOff x="1071469" y="6758691"/>
            <a:chExt cx="937776" cy="12383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071469" y="6758691"/>
              <a:ext cx="937776" cy="123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23334" y="606318"/>
            <a:ext cx="1447172" cy="15155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49612" y="5085686"/>
            <a:ext cx="6653609" cy="125586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4780" y="6042496"/>
              <a:ext cx="14571429" cy="384761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93343" y="7279507"/>
            <a:ext cx="5721191" cy="12558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90708" y="2021823"/>
            <a:ext cx="6972919" cy="31643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13137" y="2304356"/>
            <a:ext cx="8130175" cy="20342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22684" y="4610211"/>
            <a:ext cx="7282444" cy="2173936"/>
            <a:chOff x="1222684" y="4610211"/>
            <a:chExt cx="7282444" cy="21739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2684" y="4610211"/>
              <a:ext cx="7282444" cy="217393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77667" y="5130410"/>
            <a:ext cx="6208149" cy="12558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22684" y="6910255"/>
            <a:ext cx="7282444" cy="1923153"/>
            <a:chOff x="1222684" y="6910255"/>
            <a:chExt cx="7282444" cy="192315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2330790" y="6042496"/>
              <a:ext cx="14571429" cy="384761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2684" y="6910255"/>
              <a:ext cx="7282444" cy="192315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0705" y="7320762"/>
            <a:ext cx="6816516" cy="125586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594081" y="6758691"/>
            <a:ext cx="937776" cy="123833"/>
            <a:chOff x="7594081" y="6758691"/>
            <a:chExt cx="937776" cy="12383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759408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1469" y="6758691"/>
            <a:ext cx="937776" cy="123833"/>
            <a:chOff x="1071469" y="6758691"/>
            <a:chExt cx="937776" cy="12383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071469" y="6758691"/>
              <a:ext cx="937776" cy="123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48630" y="7691685"/>
            <a:ext cx="1871686" cy="3840380"/>
            <a:chOff x="15948630" y="7691685"/>
            <a:chExt cx="1871686" cy="3840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0">
              <a:off x="15948630" y="7691685"/>
              <a:ext cx="1871686" cy="3840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44141" y="893502"/>
            <a:ext cx="3822268" cy="1717733"/>
            <a:chOff x="-1644141" y="893502"/>
            <a:chExt cx="3822268" cy="1717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0">
              <a:off x="-1644141" y="893502"/>
              <a:ext cx="3822268" cy="1717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47" y="-581420"/>
            <a:ext cx="1594776" cy="2793234"/>
            <a:chOff x="178847" y="-581420"/>
            <a:chExt cx="1594776" cy="279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847" y="-581420"/>
              <a:ext cx="1594776" cy="279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3275" y="1756103"/>
            <a:ext cx="6356193" cy="20828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0183" y="3317449"/>
            <a:ext cx="6842937" cy="1484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74686" y="9207237"/>
            <a:ext cx="1461830" cy="1461830"/>
            <a:chOff x="15074686" y="9207237"/>
            <a:chExt cx="1461830" cy="14618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740000">
              <a:off x="15074686" y="9207237"/>
              <a:ext cx="1461830" cy="14618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6848" y="4903164"/>
            <a:ext cx="4799275" cy="714095"/>
            <a:chOff x="2006848" y="4903164"/>
            <a:chExt cx="4799275" cy="714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6848" y="4903164"/>
              <a:ext cx="4799275" cy="7140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9992" y="5024211"/>
            <a:ext cx="3963277" cy="5849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42857" y="1929676"/>
            <a:ext cx="6656371" cy="2613722"/>
            <a:chOff x="10142857" y="1929676"/>
            <a:chExt cx="6656371" cy="26137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42857" y="1929676"/>
              <a:ext cx="6656371" cy="26137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6891" y="5260211"/>
            <a:ext cx="6372338" cy="2613722"/>
            <a:chOff x="10426891" y="5260211"/>
            <a:chExt cx="6372338" cy="26137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6891" y="5260211"/>
              <a:ext cx="6372338" cy="26137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06848" y="8067165"/>
            <a:ext cx="11307798" cy="714095"/>
            <a:chOff x="2006848" y="8067165"/>
            <a:chExt cx="11307798" cy="714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6848" y="8067165"/>
              <a:ext cx="11307798" cy="7140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99992" y="8188217"/>
            <a:ext cx="10392734" cy="5849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06848" y="6946608"/>
            <a:ext cx="8136010" cy="714095"/>
            <a:chOff x="2006848" y="6946608"/>
            <a:chExt cx="8136010" cy="7140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6848" y="6946608"/>
              <a:ext cx="8136010" cy="71409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99992" y="7067655"/>
            <a:ext cx="7275838" cy="58495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06848" y="5914202"/>
            <a:ext cx="4799275" cy="714095"/>
            <a:chOff x="2006848" y="5914202"/>
            <a:chExt cx="4799275" cy="7140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6848" y="5914202"/>
              <a:ext cx="4799275" cy="71409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99992" y="6035245"/>
            <a:ext cx="3468764" cy="5663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48630" y="7691685"/>
            <a:ext cx="1871686" cy="3840380"/>
            <a:chOff x="15948630" y="7691685"/>
            <a:chExt cx="1871686" cy="3840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0">
              <a:off x="15948630" y="7691685"/>
              <a:ext cx="1871686" cy="3840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44141" y="893502"/>
            <a:ext cx="3822268" cy="1717733"/>
            <a:chOff x="-1644141" y="893502"/>
            <a:chExt cx="3822268" cy="1717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0">
              <a:off x="-1644141" y="893502"/>
              <a:ext cx="3822268" cy="1717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47" y="-581420"/>
            <a:ext cx="1594776" cy="2793234"/>
            <a:chOff x="178847" y="-581420"/>
            <a:chExt cx="1594776" cy="2793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847" y="-581420"/>
              <a:ext cx="1594776" cy="27932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3275" y="1756103"/>
            <a:ext cx="6356193" cy="20828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659" y="3630683"/>
            <a:ext cx="8271027" cy="23872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74686" y="9207237"/>
            <a:ext cx="1461830" cy="1461830"/>
            <a:chOff x="15074686" y="9207237"/>
            <a:chExt cx="1461830" cy="14618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740000">
              <a:off x="15074686" y="9207237"/>
              <a:ext cx="1461830" cy="14618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6848" y="6798107"/>
            <a:ext cx="8136010" cy="714095"/>
            <a:chOff x="2006848" y="6798107"/>
            <a:chExt cx="8136010" cy="714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6848" y="6798107"/>
              <a:ext cx="8136010" cy="7140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9992" y="6919158"/>
            <a:ext cx="6853566" cy="5849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26891" y="1929676"/>
            <a:ext cx="6372338" cy="3385860"/>
            <a:chOff x="10426891" y="1929676"/>
            <a:chExt cx="6372338" cy="33858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6891" y="1929676"/>
              <a:ext cx="6372338" cy="33858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6891" y="5529050"/>
            <a:ext cx="6372338" cy="3252210"/>
            <a:chOff x="10426891" y="5529050"/>
            <a:chExt cx="6372338" cy="32522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6891" y="5529050"/>
              <a:ext cx="6372338" cy="3252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4861" y="7479134"/>
            <a:ext cx="5141082" cy="4835342"/>
            <a:chOff x="8364861" y="7479134"/>
            <a:chExt cx="5141082" cy="48353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">
              <a:off x="8364861" y="7479134"/>
              <a:ext cx="5141082" cy="4835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6330" y="-2125980"/>
            <a:ext cx="7742835" cy="3745596"/>
            <a:chOff x="6246330" y="-2125980"/>
            <a:chExt cx="7742835" cy="3745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880000">
              <a:off x="6246330" y="-2125980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564861" y="7737909"/>
            <a:ext cx="9671456" cy="4678567"/>
            <a:chOff x="-4564861" y="7737909"/>
            <a:chExt cx="9671456" cy="46785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">
              <a:off x="-4564861" y="7737909"/>
              <a:ext cx="9671456" cy="46785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118845" y="6372288"/>
            <a:ext cx="8303791" cy="2148855"/>
            <a:chOff x="-5118845" y="6372288"/>
            <a:chExt cx="8303791" cy="2148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5118845" y="637228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03890" y="-560994"/>
            <a:ext cx="6684945" cy="1729930"/>
            <a:chOff x="9703890" y="-560994"/>
            <a:chExt cx="6684945" cy="1729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9703890" y="-560994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414" y="6516946"/>
            <a:ext cx="4517524" cy="5106451"/>
            <a:chOff x="14257414" y="6516946"/>
            <a:chExt cx="4517524" cy="51064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57414" y="6516946"/>
              <a:ext cx="4517524" cy="51064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14297" y="2354296"/>
            <a:ext cx="7742835" cy="3745596"/>
            <a:chOff x="14414297" y="2354296"/>
            <a:chExt cx="7742835" cy="37455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">
              <a:off x="14414297" y="2354296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62254" y="-1743893"/>
            <a:ext cx="3946653" cy="3711945"/>
            <a:chOff x="2862254" y="-1743893"/>
            <a:chExt cx="3946653" cy="3711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0000">
              <a:off x="2862254" y="-1743893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37832" y="-1300725"/>
            <a:ext cx="5101578" cy="5668420"/>
            <a:chOff x="-1537832" y="-1300725"/>
            <a:chExt cx="5101578" cy="56684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860000">
              <a:off x="-1537832" y="-1300725"/>
              <a:ext cx="5101578" cy="5668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21119" y="-1769334"/>
            <a:ext cx="5709023" cy="5709023"/>
            <a:chOff x="13821119" y="-1769334"/>
            <a:chExt cx="5709023" cy="57090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160000">
              <a:off x="13821119" y="-1769334"/>
              <a:ext cx="5709023" cy="57090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82623" y="7912332"/>
            <a:ext cx="4272088" cy="4746764"/>
            <a:chOff x="2082623" y="7912332"/>
            <a:chExt cx="4272088" cy="47467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860000">
              <a:off x="2082623" y="7912332"/>
              <a:ext cx="4272088" cy="474676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55475" y="2984362"/>
            <a:ext cx="12830961" cy="29825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17830" y="5465315"/>
            <a:ext cx="7879616" cy="8883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07550" y="8554750"/>
            <a:ext cx="6193899" cy="7293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4861" y="7479134"/>
            <a:ext cx="5141082" cy="4835342"/>
            <a:chOff x="8364861" y="7479134"/>
            <a:chExt cx="5141082" cy="48353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">
              <a:off x="8364861" y="7479134"/>
              <a:ext cx="5141082" cy="4835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6330" y="-2125980"/>
            <a:ext cx="7742835" cy="3745596"/>
            <a:chOff x="6246330" y="-2125980"/>
            <a:chExt cx="7742835" cy="3745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880000">
              <a:off x="6246330" y="-2125980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564861" y="7737909"/>
            <a:ext cx="9671456" cy="4678567"/>
            <a:chOff x="-4564861" y="7737909"/>
            <a:chExt cx="9671456" cy="46785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">
              <a:off x="-4564861" y="7737909"/>
              <a:ext cx="9671456" cy="46785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118845" y="6372288"/>
            <a:ext cx="8303791" cy="2148855"/>
            <a:chOff x="-5118845" y="6372288"/>
            <a:chExt cx="8303791" cy="2148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5118845" y="637228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03890" y="-560994"/>
            <a:ext cx="6684945" cy="1729930"/>
            <a:chOff x="9703890" y="-560994"/>
            <a:chExt cx="6684945" cy="1729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9703890" y="-560994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414" y="6516946"/>
            <a:ext cx="4517524" cy="5106451"/>
            <a:chOff x="14257414" y="6516946"/>
            <a:chExt cx="4517524" cy="51064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57414" y="6516946"/>
              <a:ext cx="4517524" cy="51064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14297" y="2354296"/>
            <a:ext cx="7742835" cy="3745596"/>
            <a:chOff x="14414297" y="2354296"/>
            <a:chExt cx="7742835" cy="37455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">
              <a:off x="14414297" y="2354296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62254" y="-1743893"/>
            <a:ext cx="3946653" cy="3711945"/>
            <a:chOff x="2862254" y="-1743893"/>
            <a:chExt cx="3946653" cy="3711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0000">
              <a:off x="2862254" y="-1743893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37832" y="-1300725"/>
            <a:ext cx="5101578" cy="5668420"/>
            <a:chOff x="-1537832" y="-1300725"/>
            <a:chExt cx="5101578" cy="56684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860000">
              <a:off x="-1537832" y="-1300725"/>
              <a:ext cx="5101578" cy="5668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21119" y="-1769334"/>
            <a:ext cx="5709023" cy="5709023"/>
            <a:chOff x="13821119" y="-1769334"/>
            <a:chExt cx="5709023" cy="57090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160000">
              <a:off x="13821119" y="-1769334"/>
              <a:ext cx="5709023" cy="57090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82623" y="7912332"/>
            <a:ext cx="4272088" cy="4746764"/>
            <a:chOff x="2082623" y="7912332"/>
            <a:chExt cx="4272088" cy="47467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860000">
              <a:off x="2082623" y="7912332"/>
              <a:ext cx="4272088" cy="474676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51184" y="2880829"/>
            <a:ext cx="8764026" cy="29825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17830" y="5465315"/>
            <a:ext cx="8803507" cy="85735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07550" y="8554750"/>
            <a:ext cx="6193899" cy="7293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83110" y="4308488"/>
            <a:ext cx="8658549" cy="19026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9497" y="4026144"/>
            <a:ext cx="3215100" cy="299610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161" y="3917428"/>
            <a:ext cx="2131233" cy="8521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14630" y="797190"/>
            <a:ext cx="3785109" cy="8027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1907" y="606318"/>
              <a:ext cx="1374082" cy="151553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06751" y="6383475"/>
            <a:ext cx="14237808" cy="2285714"/>
            <a:chOff x="2006751" y="6383475"/>
            <a:chExt cx="14237808" cy="22857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06751" y="6383475"/>
              <a:ext cx="14237808" cy="228571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66137" y="2411537"/>
            <a:ext cx="7110795" cy="203423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84658" y="6748846"/>
            <a:ext cx="4480121" cy="160281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03106" y="6775554"/>
            <a:ext cx="4453819" cy="160281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29956" y="6960701"/>
            <a:ext cx="4042109" cy="113997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641560" y="7433926"/>
            <a:ext cx="2174708" cy="171841"/>
            <a:chOff x="5641560" y="7433926"/>
            <a:chExt cx="2174708" cy="17184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5641560" y="7433926"/>
              <a:ext cx="2174708" cy="17184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666573" y="7433926"/>
            <a:ext cx="2134371" cy="171841"/>
            <a:chOff x="10666573" y="7433926"/>
            <a:chExt cx="2134371" cy="17184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10666573" y="7433926"/>
              <a:ext cx="2134371" cy="1718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006751" y="5535254"/>
            <a:ext cx="14233830" cy="783072"/>
            <a:chOff x="2006751" y="5535254"/>
            <a:chExt cx="14233830" cy="78307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06751" y="5535254"/>
              <a:ext cx="14233830" cy="783072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181487" y="5583344"/>
            <a:ext cx="3218040" cy="79998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87868" y="5583344"/>
            <a:ext cx="3425099" cy="79998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876668" y="5583344"/>
            <a:ext cx="3218040" cy="79998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445597" y="5840870"/>
            <a:ext cx="566632" cy="171841"/>
            <a:chOff x="6445597" y="5840870"/>
            <a:chExt cx="566632" cy="17184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6445597" y="5840870"/>
              <a:ext cx="566632" cy="17184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450442" y="5840870"/>
            <a:ext cx="566632" cy="171841"/>
            <a:chOff x="11450442" y="5840870"/>
            <a:chExt cx="566632" cy="17184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11450442" y="5840870"/>
              <a:ext cx="566632" cy="171841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282431" y="3985611"/>
            <a:ext cx="9277836" cy="91426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487252" y="2129004"/>
            <a:ext cx="6271231" cy="3164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3566" y="864086"/>
            <a:ext cx="17029304" cy="8792251"/>
            <a:chOff x="613566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566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51907" y="606318"/>
              <a:ext cx="1521426" cy="15155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61801" y="5414565"/>
            <a:ext cx="8417734" cy="3066711"/>
            <a:chOff x="2561801" y="5414565"/>
            <a:chExt cx="8417734" cy="30667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61801" y="5414565"/>
              <a:ext cx="8417734" cy="30667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48782" y="4823525"/>
            <a:ext cx="8515687" cy="370219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641581" y="2605887"/>
            <a:ext cx="4902463" cy="1763931"/>
            <a:chOff x="6641581" y="2605887"/>
            <a:chExt cx="4902463" cy="17639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9528" y="2153834"/>
              <a:ext cx="5312727" cy="31643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03672" y="3818898"/>
            <a:ext cx="6135106" cy="4662378"/>
            <a:chOff x="11203672" y="3818898"/>
            <a:chExt cx="6135106" cy="46623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03672" y="3818898"/>
              <a:ext cx="6135106" cy="4662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5155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435692" y="4817689"/>
            <a:ext cx="3727490" cy="4143648"/>
            <a:chOff x="2435692" y="4817689"/>
            <a:chExt cx="3727490" cy="414364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35692" y="4817689"/>
              <a:ext cx="3727490" cy="414364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95697" y="6181211"/>
            <a:ext cx="3179867" cy="233518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106985" y="4825264"/>
            <a:ext cx="3727490" cy="4143648"/>
            <a:chOff x="7106985" y="4825264"/>
            <a:chExt cx="3727490" cy="414364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06985" y="4825264"/>
              <a:ext cx="3727490" cy="41436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244782" y="4307124"/>
            <a:ext cx="1541337" cy="1541337"/>
            <a:chOff x="8244782" y="4307124"/>
            <a:chExt cx="1541337" cy="154133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73354" y="3630547"/>
              <a:ext cx="3085714" cy="3085714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44782" y="4307124"/>
              <a:ext cx="1541337" cy="154133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30401" y="6181211"/>
            <a:ext cx="3387144" cy="233518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834968" y="4825264"/>
            <a:ext cx="3727490" cy="4143648"/>
            <a:chOff x="11834968" y="4825264"/>
            <a:chExt cx="3727490" cy="414364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34968" y="4825264"/>
              <a:ext cx="3727490" cy="414364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72766" y="4307124"/>
            <a:ext cx="1541337" cy="1541337"/>
            <a:chOff x="12972766" y="4307124"/>
            <a:chExt cx="1541337" cy="154133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01337" y="3630547"/>
              <a:ext cx="3085714" cy="3085714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972766" y="4307124"/>
              <a:ext cx="1541337" cy="154133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028515" y="6276124"/>
            <a:ext cx="3482509" cy="180948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8632659" y="4740314"/>
            <a:ext cx="771379" cy="674957"/>
            <a:chOff x="8632659" y="4740314"/>
            <a:chExt cx="771379" cy="67495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32659" y="4740314"/>
              <a:ext cx="771379" cy="67495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328303" y="4647828"/>
            <a:ext cx="832113" cy="832113"/>
            <a:chOff x="13328303" y="4647828"/>
            <a:chExt cx="832113" cy="83211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328303" y="4647828"/>
              <a:ext cx="832113" cy="832113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700827" y="1958940"/>
            <a:ext cx="7017980" cy="316437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573490" y="4299550"/>
            <a:ext cx="1541337" cy="1541337"/>
            <a:chOff x="3573490" y="4299550"/>
            <a:chExt cx="1541337" cy="15413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02061" y="3611116"/>
              <a:ext cx="3085714" cy="3085714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73490" y="4299550"/>
              <a:ext cx="1541337" cy="15413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907208" y="4662555"/>
            <a:ext cx="752716" cy="752716"/>
            <a:chOff x="3907208" y="4662555"/>
            <a:chExt cx="752716" cy="75271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07208" y="4662555"/>
              <a:ext cx="752716" cy="752716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425845" y="2241473"/>
            <a:ext cx="4627894" cy="20342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08441" y="606318"/>
            <a:ext cx="1571102" cy="15155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44257" y="4872647"/>
            <a:ext cx="6140465" cy="17627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4780" y="6042496"/>
              <a:ext cx="14571429" cy="384761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44257" y="7310562"/>
            <a:ext cx="6438821" cy="12558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45215" y="2177699"/>
            <a:ext cx="6202168" cy="31643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53547" y="2559977"/>
            <a:ext cx="10168935" cy="20342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194521" y="4610211"/>
            <a:ext cx="6455109" cy="4223197"/>
            <a:chOff x="2194521" y="4610211"/>
            <a:chExt cx="6455109" cy="42231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94521" y="4610211"/>
              <a:ext cx="6455109" cy="4223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3336" y="606318"/>
            <a:ext cx="1531369" cy="15155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65786" y="4401703"/>
            <a:ext cx="4357616" cy="4357616"/>
            <a:chOff x="3065786" y="4401703"/>
            <a:chExt cx="4357616" cy="43576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5786" y="4401703"/>
              <a:ext cx="4357616" cy="43576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4049" y="4401703"/>
            <a:ext cx="4357616" cy="4357616"/>
            <a:chOff x="6964049" y="4401703"/>
            <a:chExt cx="4357616" cy="43576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9200" y="2213733"/>
              <a:ext cx="8723810" cy="872381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4049" y="4401703"/>
              <a:ext cx="4357616" cy="43576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62313" y="4401703"/>
            <a:ext cx="4357616" cy="4357616"/>
            <a:chOff x="10862313" y="4401703"/>
            <a:chExt cx="4357616" cy="43576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8014" y="2234766"/>
              <a:ext cx="8723810" cy="872381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2313" y="4401703"/>
              <a:ext cx="4357616" cy="435761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31270" y="5372035"/>
            <a:ext cx="3625166" cy="228505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07037" y="5214485"/>
            <a:ext cx="3169664" cy="33106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4963" y="5235677"/>
            <a:ext cx="3101034" cy="27978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233703" y="2047204"/>
            <a:ext cx="10722414" cy="32468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722980" y="6458001"/>
            <a:ext cx="607717" cy="122510"/>
            <a:chOff x="6722980" y="6458001"/>
            <a:chExt cx="607717" cy="1225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22980" y="6458001"/>
              <a:ext cx="607717" cy="1225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81920" y="6519256"/>
            <a:ext cx="607717" cy="122510"/>
            <a:chOff x="10581920" y="6519256"/>
            <a:chExt cx="607717" cy="1225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81920" y="6519256"/>
              <a:ext cx="607717" cy="122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855" y="-5409795"/>
            <a:ext cx="16034596" cy="18486455"/>
            <a:chOff x="1091855" y="-5409795"/>
            <a:chExt cx="16034596" cy="18486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91855" y="-5409795"/>
              <a:ext cx="16034596" cy="18486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41146" y="-813927"/>
            <a:ext cx="3335952" cy="4533075"/>
            <a:chOff x="-1641146" y="-813927"/>
            <a:chExt cx="3335952" cy="4533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41146" y="-813927"/>
              <a:ext cx="3335952" cy="4533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03804" y="4091832"/>
            <a:ext cx="4294388" cy="4773461"/>
            <a:chOff x="2503804" y="4091832"/>
            <a:chExt cx="4294388" cy="47734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3804" y="4091832"/>
              <a:ext cx="4294388" cy="47734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0610" y="2039391"/>
            <a:ext cx="8489627" cy="23817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3900" y="1829233"/>
            <a:ext cx="5523886" cy="7602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1041" y="7408193"/>
            <a:ext cx="3755660" cy="1352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75255" y="4091832"/>
            <a:ext cx="4294388" cy="4773461"/>
            <a:chOff x="6975255" y="4091832"/>
            <a:chExt cx="4294388" cy="47734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5255" y="4091832"/>
              <a:ext cx="4294388" cy="477346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8489" y="7408193"/>
            <a:ext cx="3405296" cy="13522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36204" y="5276630"/>
            <a:ext cx="3807139" cy="2902725"/>
            <a:chOff x="16236204" y="5276630"/>
            <a:chExt cx="3807139" cy="29027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6204" y="5276630"/>
              <a:ext cx="3807139" cy="29027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54857" y="4091832"/>
            <a:ext cx="4294388" cy="4773461"/>
            <a:chOff x="11454857" y="4091832"/>
            <a:chExt cx="4294388" cy="47734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54857" y="4091832"/>
              <a:ext cx="4294388" cy="477346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45229" y="7408193"/>
            <a:ext cx="3493655" cy="13522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8842" y="2130092"/>
            <a:ext cx="1862315" cy="1230449"/>
            <a:chOff x="478842" y="2130092"/>
            <a:chExt cx="1862315" cy="12304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8842" y="2130092"/>
              <a:ext cx="1862315" cy="12304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41342" y="7990193"/>
            <a:ext cx="1556003" cy="2111254"/>
            <a:chOff x="16541342" y="7990193"/>
            <a:chExt cx="1556003" cy="21112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41342" y="7990193"/>
              <a:ext cx="1556003" cy="21112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36991" y="3899622"/>
            <a:ext cx="394267" cy="494029"/>
            <a:chOff x="4736991" y="3899622"/>
            <a:chExt cx="394267" cy="4940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36991" y="3899622"/>
              <a:ext cx="394267" cy="4940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51493" y="3899622"/>
            <a:ext cx="394267" cy="494029"/>
            <a:chOff x="8951493" y="3899622"/>
            <a:chExt cx="394267" cy="4940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51493" y="3899622"/>
              <a:ext cx="394267" cy="4940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02051" y="3833433"/>
            <a:ext cx="394267" cy="494029"/>
            <a:chOff x="13602051" y="3833433"/>
            <a:chExt cx="394267" cy="4940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02051" y="3833433"/>
              <a:ext cx="394267" cy="49402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93562" y="682627"/>
            <a:ext cx="3785109" cy="8027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676430" y="4524304"/>
            <a:ext cx="3949136" cy="2591602"/>
            <a:chOff x="2676430" y="4524304"/>
            <a:chExt cx="3949136" cy="25916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76430" y="4524304"/>
              <a:ext cx="3949136" cy="25916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46410" y="4524304"/>
            <a:ext cx="3992895" cy="2591602"/>
            <a:chOff x="7146410" y="4524304"/>
            <a:chExt cx="3992895" cy="259160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46410" y="4524304"/>
              <a:ext cx="3992895" cy="25916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03979" y="4524304"/>
            <a:ext cx="3996143" cy="2591602"/>
            <a:chOff x="11603979" y="4524304"/>
            <a:chExt cx="3996143" cy="25916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03979" y="4524304"/>
              <a:ext cx="3996143" cy="2591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2021-07-30T12:18:40Z</dcterms:created>
  <dcterms:modified xsi:type="dcterms:W3CDTF">2021-07-30T12:18:40Z</dcterms:modified>
</cp:coreProperties>
</file>